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1"/>
  </p:notesMasterIdLst>
  <p:sldIdLst>
    <p:sldId id="256" r:id="rId2"/>
    <p:sldId id="279" r:id="rId3"/>
    <p:sldId id="262" r:id="rId4"/>
    <p:sldId id="259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27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5F55"/>
    <a:srgbClr val="C41349"/>
    <a:srgbClr val="FFF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C0D6D-A908-48C6-983D-90F2BD11E284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BB924-28C1-4EF7-A019-613D541E4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79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4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829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56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3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66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26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6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33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78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30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5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F20FC-145E-4034-86AC-8B4FEA629A51}" type="datetimeFigureOut">
              <a:rPr lang="zh-CN" altLang="en-US" smtClean="0"/>
              <a:t>2018/8/1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4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3550" y="-312516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636233" y="-144876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03585" y="1571529"/>
            <a:ext cx="1318720" cy="13187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135807" y="2481617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79844" y="28338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39315" y="-685187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34654" y="4228500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4652" y="4429124"/>
            <a:ext cx="2798256" cy="2798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23551" y="5404455"/>
            <a:ext cx="1351188" cy="13511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74762" y="5533920"/>
            <a:ext cx="1894088" cy="1894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72588" y="5808599"/>
            <a:ext cx="1894088" cy="1894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34452" y="373396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080662" y="4306415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30608" y="3754017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88036" y="353697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42616" y="4916451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88040" y="15675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37940" y="2697475"/>
            <a:ext cx="51165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kern="100" dirty="0" smtClean="0">
                <a:solidFill>
                  <a:srgbClr val="CF5F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After Effects</a:t>
            </a:r>
          </a:p>
          <a:p>
            <a:r>
              <a:rPr lang="zh-CN" altLang="en-US" sz="36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影视</a:t>
            </a:r>
            <a:r>
              <a:rPr lang="zh-CN" altLang="en-US" sz="36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后期特效实战教程</a:t>
            </a:r>
            <a:endParaRPr lang="zh-CN" altLang="zh-CN" sz="36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619828" y="4054567"/>
            <a:ext cx="46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93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04886" y="957202"/>
            <a:ext cx="8503346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点击“创建”，可以打开创建命令下拉列表，可以看到，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默认提供了诸如立方体、球体、圆柱体等基本的三维几何形体可供用户创建，点击需要创建的模型图标，即可完成创建。（如图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11-6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65" y="2116846"/>
            <a:ext cx="7622327" cy="392834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89082" y="604797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11-6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0595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04886" y="957202"/>
            <a:ext cx="8503346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创建完成后，即可在预览区看到我们创建的模型，可以使用鼠标左键按住预览区空白处并拖拽鼠标旋转视图，使用鼠标滚轮键缩放视图，使用鼠标中键（按下滚轮键）平移视图。（如图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11-7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65" y="2116846"/>
            <a:ext cx="7622326" cy="392834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89082" y="604797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11-7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88358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04886" y="957202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创建好模型后，我们可以在“编辑”面板对模型的基本参数进行修改。（如图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65" y="2122426"/>
            <a:ext cx="7622326" cy="391718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89082" y="604797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11-8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49434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04886" y="957202"/>
            <a:ext cx="8503346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需要修改模型的材质，可以在“场景”面板点击模型名称前方的三角形图标，展开模型材质属性，然后选中模型的材质属性，“编辑”面板就会自动切换为材质属性了，通过对材质属性参数的调整可以修改模型的材质。（如图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11-9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65" y="2116846"/>
            <a:ext cx="7622326" cy="392834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89082" y="604797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11-9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04910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04886" y="957202"/>
            <a:ext cx="85033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除了默认的基本几何体之外，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还拥有可扩展的丰富的模型库，点击“模型库”面板中的模型图标即可调用这些模型。（如图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11-10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65" y="2125216"/>
            <a:ext cx="7622326" cy="391160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89082" y="604797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11-10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21585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04886" y="957202"/>
            <a:ext cx="85033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此外，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还内置了丰富的材质预设，在“预设库”面板点击所需材质即可完整预设的调用，十分便捷。（如图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11-11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189" y="2125216"/>
            <a:ext cx="7579077" cy="391160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89082" y="604797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11-11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9193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04886" y="957202"/>
            <a:ext cx="85033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当我们设置好模型及其材质后，点击界面右上角的“确定”按钮即可保存修改。（如图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11-12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189" y="2130765"/>
            <a:ext cx="7579077" cy="390050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89082" y="604797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11-12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37028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04886" y="957202"/>
            <a:ext cx="85033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至此，创建就完成了，我们可以在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预览区看到之前所创建的模型。（如图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11-13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189" y="2180700"/>
            <a:ext cx="7579077" cy="380063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89082" y="604797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11-13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51328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04886" y="957202"/>
            <a:ext cx="8503346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需要注意的是，默认情况下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所创建的模型需要配合摄像机工具才能够实现三维角度观察（或拍摄），因此，我们需要建立一个摄像机图层，并使用“摄像机”工具来对预览区进行三维视角的操作。（如图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11-14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219" y="2180700"/>
            <a:ext cx="7385017" cy="380063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89082" y="604797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11-14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6246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5874559" y="-685186"/>
            <a:ext cx="6781080" cy="8387873"/>
            <a:chOff x="-1344978" y="-685187"/>
            <a:chExt cx="6781080" cy="8387873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574093" y="4429124"/>
              <a:ext cx="2798256" cy="2798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185195" y="5404454"/>
              <a:ext cx="1351188" cy="13511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666017" y="5533920"/>
              <a:ext cx="1894088" cy="1894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17229" y="5808598"/>
              <a:ext cx="1894088" cy="18940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742802" y="2512764"/>
            <a:ext cx="3920935" cy="1107996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THANKS</a:t>
            </a:r>
            <a:endParaRPr lang="en-US" altLang="zh-CN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70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1747378" y="1036444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3524100" y="433786"/>
            <a:ext cx="46905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F5F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 b="1" dirty="0">
              <a:solidFill>
                <a:srgbClr val="CF5F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0115" y="1343012"/>
            <a:ext cx="4176215" cy="4480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Effects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  图层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关键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帧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文字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遮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罩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抠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像技术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跟踪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调色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光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效插件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Optical Flares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粒子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en-US" altLang="zh-CN" sz="1600" dirty="0" err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Trapcode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Particular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三维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渲染输出</a:t>
            </a:r>
          </a:p>
        </p:txBody>
      </p:sp>
      <p:sp>
        <p:nvSpPr>
          <p:cNvPr id="58" name="椭圆 57"/>
          <p:cNvSpPr>
            <a:spLocks noChangeAspect="1"/>
          </p:cNvSpPr>
          <p:nvPr/>
        </p:nvSpPr>
        <p:spPr>
          <a:xfrm>
            <a:off x="3541720" y="2273818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3528717" y="1520436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3543940" y="3027200"/>
            <a:ext cx="446815" cy="4468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>
            <a:off x="3528716" y="3780582"/>
            <a:ext cx="446815" cy="4468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2" name="椭圆 61"/>
          <p:cNvSpPr>
            <a:spLocks noChangeAspect="1"/>
          </p:cNvSpPr>
          <p:nvPr/>
        </p:nvSpPr>
        <p:spPr>
          <a:xfrm>
            <a:off x="3541720" y="4535934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>
            <a:off x="3541720" y="5287346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/>
          </a:p>
        </p:txBody>
      </p:sp>
    </p:spTree>
    <p:extLst>
      <p:ext uri="{BB962C8B-B14F-4D97-AF65-F5344CB8AC3E}">
        <p14:creationId xmlns:p14="http://schemas.microsoft.com/office/powerpoint/2010/main" val="671050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6703" y="845724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6921" y="1013365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8148" y="2729569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2996" y="144162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6876" y="473053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2517" y="2863156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6883" y="3602564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3471" y="4325230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3761" y="3943263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7154" y="457016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5768" y="4805447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1193" y="131499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0406" y="235214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5587" y="3104117"/>
            <a:ext cx="446864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206" y="2457951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022" y="2863153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8568" y="3534632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7622" y="1076999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4029" y="3517142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4995" y="307562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09575" y="1687036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3797" y="2096797"/>
            <a:ext cx="2664415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1229" y="4776970"/>
            <a:ext cx="5509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713148" y="5537631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86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814362" y="1753494"/>
            <a:ext cx="8503346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zh-CN" altLang="zh-CN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Copilot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出品的一款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插件，支持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中直接进行渲染。该插件采用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OpenGL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程序接口，支持显卡直接参与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OpenGL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运算，是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中为数不多的支持完全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渲染特性的插件之一。该插件具有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real time rendering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（实时渲染）的特性，即在制作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效果过程中可以实时在屏幕上看到渲染结果，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CG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运算的效率得以大幅提升。另外，相比较于传统的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动画合成中出现各种繁琐的操作，如摄像机同步、光影匹配等等，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都可以直接在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里面实现，而不需要在多个软件中完成。配合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内置的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Camera Tracker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（摄像机追踪）功能，可以完成各类复杂的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后期合成特效。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65935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58567" y="1181069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Element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还拥有海量的预设资源可供用户选择，这也极大的提高了我们的工作效率，并且，随着新版本的不断推出，其功能也越来越强大。（如图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084" y="2521779"/>
            <a:ext cx="4939901" cy="252412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61385" y="5355281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11-1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816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04886" y="957202"/>
            <a:ext cx="8503346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的基本操作</a:t>
            </a:r>
            <a:endParaRPr lang="en-US" altLang="zh-CN" sz="20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与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我们之前学过的两个插件类似，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也拥有自己的界面，并且它的使用方法也不复杂，具体操作如下：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新建一个纯色层（如图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158" y="2757695"/>
            <a:ext cx="6620230" cy="352820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51436" y="6285900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11-2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52241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04886" y="957202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．选中纯色层，执行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】-【Video Copilot】-【Element】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命令，为纯色层添加“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595" y="2294652"/>
            <a:ext cx="5765724" cy="352820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78969" y="591641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11-3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16708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04886" y="957202"/>
            <a:ext cx="8503346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此时就可以在效果控件面板看到“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效果了，但默认情况下场景中是没有任何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对象的，所以接下来我们需要创建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对象，点击效果控件面板里的“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Scene Setup”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的界面。（如图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128" y="2294652"/>
            <a:ext cx="2662657" cy="352820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78969" y="591641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11-4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48733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04886" y="957202"/>
            <a:ext cx="850334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Scene Setup”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按钮后，就可以打开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Element 3D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的界面了，其界面风格简洁明了。（如图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77977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三维插件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Element 3D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395" y="1984382"/>
            <a:ext cx="7622327" cy="393392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78969" y="5916419"/>
            <a:ext cx="857259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11-5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0571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MOMODA1">
      <a:dk1>
        <a:sysClr val="windowText" lastClr="000000"/>
      </a:dk1>
      <a:lt1>
        <a:sysClr val="window" lastClr="FFFFFF"/>
      </a:lt1>
      <a:dk2>
        <a:srgbClr val="A5A5A5"/>
      </a:dk2>
      <a:lt2>
        <a:srgbClr val="DCD8DC"/>
      </a:lt2>
      <a:accent1>
        <a:srgbClr val="CF5F55"/>
      </a:accent1>
      <a:accent2>
        <a:srgbClr val="F2C06B"/>
      </a:accent2>
      <a:accent3>
        <a:srgbClr val="5F9387"/>
      </a:accent3>
      <a:accent4>
        <a:srgbClr val="97A6AB"/>
      </a:accent4>
      <a:accent5>
        <a:srgbClr val="837664"/>
      </a:accent5>
      <a:accent6>
        <a:srgbClr val="3F3F3F"/>
      </a:accent6>
      <a:hlink>
        <a:srgbClr val="FFFFFF"/>
      </a:hlink>
      <a:folHlink>
        <a:srgbClr val="8C8C8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CBFA3A83-6BCC-4EE0-BB32-B92CCBD9E2A4}" vid="{69435C07-64FA-4E6E-A1D3-F570153E1B2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961</Words>
  <Application>Microsoft Office PowerPoint</Application>
  <PresentationFormat>宽屏</PresentationFormat>
  <Paragraphs>81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宋体</vt:lpstr>
      <vt:lpstr>微软雅黑</vt:lpstr>
      <vt:lpstr>Arial</vt:lpstr>
      <vt:lpstr>Calibri</vt:lpstr>
      <vt:lpstr>Calibri Light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Magical Rabbit</dc:creator>
  <cp:keywords/>
  <cp:lastModifiedBy>王小雨</cp:lastModifiedBy>
  <cp:revision>94</cp:revision>
  <dcterms:created xsi:type="dcterms:W3CDTF">2015-01-07T12:23:28Z</dcterms:created>
  <dcterms:modified xsi:type="dcterms:W3CDTF">2018-08-01T03:52:16Z</dcterms:modified>
</cp:coreProperties>
</file>